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F5DF3B"/>
    <a:srgbClr val="D1E3F3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34" Type="http://schemas.openxmlformats.org/officeDocument/2006/relationships/slide" Target="slide8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1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3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6.xml"/><Relationship Id="rId37" Type="http://schemas.openxmlformats.org/officeDocument/2006/relationships/slide" Target="slide11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0.gif"/><Relationship Id="rId36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slide" Target="slide2.xml"/><Relationship Id="rId30" Type="http://schemas.openxmlformats.org/officeDocument/2006/relationships/slide" Target="slide4.xml"/><Relationship Id="rId35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sorry! I’m busy!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Rất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lỗi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 smtClean="0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đầu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tiên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tên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Lang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giống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phố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ta: 62,63,64,65?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30?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Many thanks! Bets wishes to you!</a:t>
            </a:r>
            <a:endParaRPr lang="vi-VN" sz="4000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tốt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đẹp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Bạch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Thọ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cực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nằm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Mau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Hòn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Ngọc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223</Words>
  <Application>Microsoft Office PowerPoint</Application>
  <PresentationFormat>Custom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97</cp:revision>
  <dcterms:created xsi:type="dcterms:W3CDTF">2018-08-09T12:27:57Z</dcterms:created>
  <dcterms:modified xsi:type="dcterms:W3CDTF">2020-10-12T14:18:34Z</dcterms:modified>
</cp:coreProperties>
</file>